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</p:sldIdLst>
  <p:sldSz cx="10693400" cy="15113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TC Motter Corpus Condensed" charset="1" panose="02000506040000020004"/>
      <p:regular r:id="rId10"/>
    </p:embeddedFont>
    <p:embeddedFont>
      <p:font typeface="Kulachat Serif" charset="1" panose="00000000000000000000"/>
      <p:regular r:id="rId11"/>
    </p:embeddedFont>
    <p:embeddedFont>
      <p:font typeface="Kulachat Serif Bold" charset="1" panose="00000000000000000000"/>
      <p:regular r:id="rId12"/>
    </p:embeddedFont>
    <p:embeddedFont>
      <p:font typeface="Kulachat Serif Italics" charset="1" panose="00000000000000000000"/>
      <p:regular r:id="rId13"/>
    </p:embeddedFont>
    <p:embeddedFont>
      <p:font typeface="Kulachat Serif Bold Italics" charset="1" panose="00000000000000000000"/>
      <p:regular r:id="rId14"/>
    </p:embeddedFont>
    <p:embeddedFont>
      <p:font typeface="Kulachat Serif Thin" charset="1" panose="02000203000000000000"/>
      <p:regular r:id="rId15"/>
    </p:embeddedFont>
    <p:embeddedFont>
      <p:font typeface="Kulachat Serif Thin Italics" charset="1" panose="02000203000000000000"/>
      <p:regular r:id="rId16"/>
    </p:embeddedFont>
    <p:embeddedFont>
      <p:font typeface="Kulachat Serif Light" charset="1" panose="00000000000000000000"/>
      <p:regular r:id="rId17"/>
    </p:embeddedFont>
    <p:embeddedFont>
      <p:font typeface="Kulachat Serif Light Italics" charset="1" panose="00000000000000000000"/>
      <p:regular r:id="rId18"/>
    </p:embeddedFont>
    <p:embeddedFont>
      <p:font typeface="Kulachat Serif Medium" charset="1" panose="00000000000000000000"/>
      <p:regular r:id="rId19"/>
    </p:embeddedFont>
    <p:embeddedFont>
      <p:font typeface="Kulachat Serif Medium Italics" charset="1" panose="00000000000000000000"/>
      <p:regular r:id="rId20"/>
    </p:embeddedFont>
    <p:embeddedFont>
      <p:font typeface="Kulachat Serif Semi-Bold" charset="1" panose="00000000000000000000"/>
      <p:regular r:id="rId21"/>
    </p:embeddedFont>
    <p:embeddedFont>
      <p:font typeface="Kulachat Serif Semi-Bold Italics" charset="1" panose="00000000000000000000"/>
      <p:regular r:id="rId22"/>
    </p:embeddedFont>
    <p:embeddedFont>
      <p:font typeface="Kulachat Serif Ultra-Bold" charset="1" panose="00000000000000000000"/>
      <p:regular r:id="rId23"/>
    </p:embeddedFont>
    <p:embeddedFont>
      <p:font typeface="Kulachat Serif Ultra-Bold Italics" charset="1" panose="00000000000000000000"/>
      <p:regular r:id="rId24"/>
    </p:embeddedFont>
    <p:embeddedFont>
      <p:font typeface="Kulachat Serif Heavy" charset="1" panose="02000A03000000000000"/>
      <p:regular r:id="rId25"/>
    </p:embeddedFont>
    <p:embeddedFont>
      <p:font typeface="Kulachat Serif Heavy Italics" charset="1" panose="02000A03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29543" y="-1827987"/>
            <a:ext cx="4867791" cy="4954495"/>
          </a:xfrm>
          <a:custGeom>
            <a:avLst/>
            <a:gdLst/>
            <a:ahLst/>
            <a:cxnLst/>
            <a:rect r="r" b="b" t="t" l="l"/>
            <a:pathLst>
              <a:path h="4954495" w="4867791">
                <a:moveTo>
                  <a:pt x="0" y="0"/>
                </a:moveTo>
                <a:lnTo>
                  <a:pt x="4867792" y="0"/>
                </a:lnTo>
                <a:lnTo>
                  <a:pt x="4867792" y="4954495"/>
                </a:lnTo>
                <a:lnTo>
                  <a:pt x="0" y="4954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744" y="2367744"/>
            <a:ext cx="10384512" cy="10384512"/>
          </a:xfrm>
          <a:custGeom>
            <a:avLst/>
            <a:gdLst/>
            <a:ahLst/>
            <a:cxnLst/>
            <a:rect r="r" b="b" t="t" l="l"/>
            <a:pathLst>
              <a:path h="10384512" w="10384512">
                <a:moveTo>
                  <a:pt x="0" y="0"/>
                </a:moveTo>
                <a:lnTo>
                  <a:pt x="10384512" y="0"/>
                </a:lnTo>
                <a:lnTo>
                  <a:pt x="10384512" y="10384512"/>
                </a:lnTo>
                <a:lnTo>
                  <a:pt x="0" y="10384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7591">
            <a:off x="1217302" y="2615813"/>
            <a:ext cx="8469876" cy="9598326"/>
            <a:chOff x="0" y="0"/>
            <a:chExt cx="779265" cy="8830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9265" cy="883087"/>
            </a:xfrm>
            <a:custGeom>
              <a:avLst/>
              <a:gdLst/>
              <a:ahLst/>
              <a:cxnLst/>
              <a:rect r="r" b="b" t="t" l="l"/>
              <a:pathLst>
                <a:path h="883087" w="779265">
                  <a:moveTo>
                    <a:pt x="0" y="0"/>
                  </a:moveTo>
                  <a:lnTo>
                    <a:pt x="779265" y="0"/>
                  </a:lnTo>
                  <a:lnTo>
                    <a:pt x="779265" y="883087"/>
                  </a:lnTo>
                  <a:lnTo>
                    <a:pt x="0" y="8830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779265" cy="921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584895">
            <a:off x="-980383" y="10396633"/>
            <a:ext cx="5374276" cy="4299421"/>
          </a:xfrm>
          <a:custGeom>
            <a:avLst/>
            <a:gdLst/>
            <a:ahLst/>
            <a:cxnLst/>
            <a:rect r="r" b="b" t="t" l="l"/>
            <a:pathLst>
              <a:path h="4299421" w="5374276">
                <a:moveTo>
                  <a:pt x="0" y="0"/>
                </a:moveTo>
                <a:lnTo>
                  <a:pt x="5374276" y="0"/>
                </a:lnTo>
                <a:lnTo>
                  <a:pt x="5374276" y="4299421"/>
                </a:lnTo>
                <a:lnTo>
                  <a:pt x="0" y="42994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63439" y="3775651"/>
            <a:ext cx="3749635" cy="4650710"/>
          </a:xfrm>
          <a:custGeom>
            <a:avLst/>
            <a:gdLst/>
            <a:ahLst/>
            <a:cxnLst/>
            <a:rect r="r" b="b" t="t" l="l"/>
            <a:pathLst>
              <a:path h="4650710" w="3749635">
                <a:moveTo>
                  <a:pt x="0" y="0"/>
                </a:moveTo>
                <a:lnTo>
                  <a:pt x="3749635" y="0"/>
                </a:lnTo>
                <a:lnTo>
                  <a:pt x="3749635" y="4650710"/>
                </a:lnTo>
                <a:lnTo>
                  <a:pt x="0" y="4650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871418" y="12344309"/>
            <a:ext cx="3820582" cy="2235040"/>
          </a:xfrm>
          <a:custGeom>
            <a:avLst/>
            <a:gdLst/>
            <a:ahLst/>
            <a:cxnLst/>
            <a:rect r="r" b="b" t="t" l="l"/>
            <a:pathLst>
              <a:path h="2235040" w="3820582">
                <a:moveTo>
                  <a:pt x="0" y="0"/>
                </a:moveTo>
                <a:lnTo>
                  <a:pt x="3820582" y="0"/>
                </a:lnTo>
                <a:lnTo>
                  <a:pt x="3820582" y="2235040"/>
                </a:lnTo>
                <a:lnTo>
                  <a:pt x="0" y="2235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3691" y="-185319"/>
            <a:ext cx="3089553" cy="3520858"/>
          </a:xfrm>
          <a:custGeom>
            <a:avLst/>
            <a:gdLst/>
            <a:ahLst/>
            <a:cxnLst/>
            <a:rect r="r" b="b" t="t" l="l"/>
            <a:pathLst>
              <a:path h="3520858" w="3089553">
                <a:moveTo>
                  <a:pt x="0" y="0"/>
                </a:moveTo>
                <a:lnTo>
                  <a:pt x="3089552" y="0"/>
                </a:lnTo>
                <a:lnTo>
                  <a:pt x="3089552" y="3520858"/>
                </a:lnTo>
                <a:lnTo>
                  <a:pt x="0" y="352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498203">
            <a:off x="-1110758" y="5319537"/>
            <a:ext cx="2928897" cy="2910591"/>
          </a:xfrm>
          <a:custGeom>
            <a:avLst/>
            <a:gdLst/>
            <a:ahLst/>
            <a:cxnLst/>
            <a:rect r="r" b="b" t="t" l="l"/>
            <a:pathLst>
              <a:path h="2910591" w="2928897">
                <a:moveTo>
                  <a:pt x="0" y="0"/>
                </a:moveTo>
                <a:lnTo>
                  <a:pt x="2928897" y="0"/>
                </a:lnTo>
                <a:lnTo>
                  <a:pt x="2928897" y="2910591"/>
                </a:lnTo>
                <a:lnTo>
                  <a:pt x="0" y="29105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765043" y="6101006"/>
            <a:ext cx="3604738" cy="3604738"/>
          </a:xfrm>
          <a:custGeom>
            <a:avLst/>
            <a:gdLst/>
            <a:ahLst/>
            <a:cxnLst/>
            <a:rect r="r" b="b" t="t" l="l"/>
            <a:pathLst>
              <a:path h="3604738" w="3604738">
                <a:moveTo>
                  <a:pt x="0" y="0"/>
                </a:moveTo>
                <a:lnTo>
                  <a:pt x="3604738" y="0"/>
                </a:lnTo>
                <a:lnTo>
                  <a:pt x="3604738" y="3604738"/>
                </a:lnTo>
                <a:lnTo>
                  <a:pt x="0" y="36047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898467" y="6101006"/>
            <a:ext cx="3604738" cy="3604738"/>
          </a:xfrm>
          <a:custGeom>
            <a:avLst/>
            <a:gdLst/>
            <a:ahLst/>
            <a:cxnLst/>
            <a:rect r="r" b="b" t="t" l="l"/>
            <a:pathLst>
              <a:path h="3604738" w="3604738">
                <a:moveTo>
                  <a:pt x="0" y="0"/>
                </a:moveTo>
                <a:lnTo>
                  <a:pt x="3604738" y="0"/>
                </a:lnTo>
                <a:lnTo>
                  <a:pt x="3604738" y="3604738"/>
                </a:lnTo>
                <a:lnTo>
                  <a:pt x="0" y="36047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15294" y="2955011"/>
            <a:ext cx="8461411" cy="216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7"/>
              </a:lnSpc>
            </a:pPr>
            <a:r>
              <a:rPr lang="en-US" sz="7826">
                <a:solidFill>
                  <a:srgbClr val="5186CD"/>
                </a:solidFill>
                <a:latin typeface="ITC Motter Corpus Condensed"/>
              </a:rPr>
              <a:t>PARENT-TEACHER CONFERENCES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72500" y="5119409"/>
            <a:ext cx="8461411" cy="910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2"/>
              </a:lnSpc>
            </a:pPr>
            <a:r>
              <a:rPr lang="en-US" sz="3326">
                <a:solidFill>
                  <a:srgbClr val="5186CD"/>
                </a:solidFill>
                <a:latin typeface="ITC Motter Corpus Condensed"/>
              </a:rPr>
              <a:t>7-8 MIDDLE SCHOOL CYBER</a:t>
            </a:r>
          </a:p>
          <a:p>
            <a:pPr algn="ctr">
              <a:lnSpc>
                <a:spcPts val="3492"/>
              </a:lnSpc>
            </a:pPr>
            <a:r>
              <a:rPr lang="en-US" sz="3326">
                <a:solidFill>
                  <a:srgbClr val="5186CD"/>
                </a:solidFill>
                <a:latin typeface="ITC Motter Corpus Condensed"/>
              </a:rPr>
              <a:t>WITH ALL MIDDLE SCHOOL TEACHERS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30617" y="9772419"/>
            <a:ext cx="3421623" cy="2016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2"/>
              </a:lnSpc>
            </a:pPr>
            <a:r>
              <a:rPr lang="en-US" sz="1726" u="sng">
                <a:solidFill>
                  <a:srgbClr val="000000"/>
                </a:solidFill>
                <a:latin typeface="ITC Motter Corpus Condensed"/>
              </a:rPr>
              <a:t>HTTPS://TINYURL.COM/BZNVVYRC</a:t>
            </a:r>
          </a:p>
          <a:p>
            <a:pPr algn="ctr">
              <a:lnSpc>
                <a:spcPts val="1182"/>
              </a:lnSpc>
            </a:pPr>
          </a:p>
          <a:p>
            <a:pPr algn="ctr">
              <a:lnSpc>
                <a:spcPts val="3177"/>
              </a:lnSpc>
            </a:pPr>
            <a:r>
              <a:rPr lang="en-US" sz="3026">
                <a:solidFill>
                  <a:srgbClr val="5186CD"/>
                </a:solidFill>
                <a:latin typeface="ITC Motter Corpus Condensed"/>
              </a:rPr>
              <a:t>IN PERSON @ EMERSON GRIDLEY</a:t>
            </a:r>
          </a:p>
          <a:p>
            <a:pPr algn="ctr">
              <a:lnSpc>
                <a:spcPts val="3177"/>
              </a:lnSpc>
            </a:pPr>
            <a:r>
              <a:rPr lang="en-US" sz="3026">
                <a:solidFill>
                  <a:srgbClr val="5186CD"/>
                </a:solidFill>
                <a:latin typeface="ITC Motter Corpus Condensed"/>
              </a:rPr>
              <a:t>MONDAY 11/20</a:t>
            </a:r>
          </a:p>
          <a:p>
            <a:pPr algn="ctr">
              <a:lnSpc>
                <a:spcPts val="3177"/>
              </a:lnSpc>
            </a:pPr>
            <a:r>
              <a:rPr lang="en-US" sz="3026">
                <a:solidFill>
                  <a:srgbClr val="5186CD"/>
                </a:solidFill>
                <a:latin typeface="ITC Motter Corpus Condensed"/>
              </a:rPr>
              <a:t>SLOTS FROM 11A-7P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56601" y="9705744"/>
            <a:ext cx="3421623" cy="2016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2"/>
              </a:lnSpc>
            </a:pPr>
            <a:r>
              <a:rPr lang="en-US" sz="1726" u="sng">
                <a:solidFill>
                  <a:srgbClr val="000000"/>
                </a:solidFill>
                <a:latin typeface="ITC Motter Corpus Condensed"/>
              </a:rPr>
              <a:t>HTTPS://TINYURL.COM/MAT7JFDS</a:t>
            </a:r>
          </a:p>
          <a:p>
            <a:pPr algn="ctr">
              <a:lnSpc>
                <a:spcPts val="1182"/>
              </a:lnSpc>
            </a:pPr>
          </a:p>
          <a:p>
            <a:pPr algn="ctr">
              <a:lnSpc>
                <a:spcPts val="3177"/>
              </a:lnSpc>
            </a:pPr>
            <a:r>
              <a:rPr lang="en-US" sz="3026">
                <a:solidFill>
                  <a:srgbClr val="5186CD"/>
                </a:solidFill>
                <a:latin typeface="ITC Motter Corpus Condensed"/>
              </a:rPr>
              <a:t>VIRTUAL ZOOM</a:t>
            </a:r>
          </a:p>
          <a:p>
            <a:pPr algn="ctr">
              <a:lnSpc>
                <a:spcPts val="3177"/>
              </a:lnSpc>
            </a:pPr>
            <a:r>
              <a:rPr lang="en-US" sz="3026">
                <a:solidFill>
                  <a:srgbClr val="5186CD"/>
                </a:solidFill>
                <a:latin typeface="ITC Motter Corpus Condensed"/>
              </a:rPr>
              <a:t>CONFERENCES</a:t>
            </a:r>
          </a:p>
          <a:p>
            <a:pPr algn="ctr">
              <a:lnSpc>
                <a:spcPts val="3177"/>
              </a:lnSpc>
            </a:pPr>
            <a:r>
              <a:rPr lang="en-US" sz="3026">
                <a:solidFill>
                  <a:srgbClr val="5186CD"/>
                </a:solidFill>
                <a:latin typeface="ITC Motter Corpus Condensed"/>
              </a:rPr>
              <a:t>TUESDAY 11/21</a:t>
            </a:r>
          </a:p>
          <a:p>
            <a:pPr algn="ctr">
              <a:lnSpc>
                <a:spcPts val="3177"/>
              </a:lnSpc>
            </a:pPr>
            <a:r>
              <a:rPr lang="en-US" sz="3026">
                <a:solidFill>
                  <a:srgbClr val="5186CD"/>
                </a:solidFill>
                <a:latin typeface="ITC Motter Corpus Condensed"/>
              </a:rPr>
              <a:t>SLOTS FROM 8A-12P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71118" y="11949562"/>
            <a:ext cx="6587850" cy="613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2"/>
              </a:lnSpc>
            </a:pPr>
            <a:r>
              <a:rPr lang="en-US" sz="2726">
                <a:solidFill>
                  <a:srgbClr val="000000"/>
                </a:solidFill>
                <a:latin typeface="ITC Motter Corpus Condensed"/>
              </a:rPr>
              <a:t>PLEASE SIGN UP BY FRIDAY, NOVEMBER 17TH</a:t>
            </a:r>
          </a:p>
          <a:p>
            <a:pPr algn="ctr">
              <a:lnSpc>
                <a:spcPts val="1812"/>
              </a:lnSpc>
            </a:pPr>
            <a:r>
              <a:rPr lang="en-US" sz="1726">
                <a:solidFill>
                  <a:srgbClr val="000000"/>
                </a:solidFill>
                <a:latin typeface="ITC Motter Corpus Condensed"/>
              </a:rPr>
              <a:t>EMAIL BZIMMER@ERIESD.ORG WITH ANY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DAFzBhnpXXs</dc:identifier>
  <dcterms:modified xsi:type="dcterms:W3CDTF">2011-08-01T06:04:30Z</dcterms:modified>
  <cp:revision>1</cp:revision>
  <dc:title>Middle school parent-teacher conferences 11/20-21</dc:title>
</cp:coreProperties>
</file>